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E003B-1797-4BEE-BEBC-99715B076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C32A83-D180-42F9-BB06-77A69023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13F46-E38C-4041-A819-62873CEA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A1904-77C6-4674-A28A-E50A0774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BC0F15-5974-47CD-B630-44A1FE20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2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879C2-D9BA-4FD4-99B8-681B8DE0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C49AEE-5F0D-4C4C-B450-8B2524E4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845BFA-553E-4F32-95FF-CE225730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9A5B9B-B45D-415E-A766-59B181E8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BE77EE-A028-49AF-965E-31658ADC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25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C3F958-F7B2-421D-AF58-F41899817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FF4B1-28B7-4866-9486-D0B5C727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231D3B-516B-4D2F-9DA0-D82B0D62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FA5479-2DF9-463B-AC8B-FDD6A653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C038FF-4627-4AC5-8586-C7557F99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4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E3F22C-17DE-47C8-924C-AB555E43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46C38F-C636-4E18-8109-6C835095C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F8440C-5FA2-4E93-BABB-1EB6E2DB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8F6949-E339-4315-99ED-C37F0490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8667DF-9416-4D98-A96C-F37D2D3A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2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46602-196F-4037-BB3D-783EC25B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2DE287-97DE-4C82-B10B-222DFBAAC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15EAF7-8E0C-419C-8234-921A9545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CEEFDD-D95E-49DE-8434-2A74DC3D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C6550E-B172-422B-8330-BBEC36B1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1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E8D346-30C5-401B-914A-8320E0D6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7CF2F8-4325-463D-B63C-7406F492A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9A12CD-8E46-418A-9C4E-0C7EF46A6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84077-54E8-4867-A42F-45E1209D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BE617C-213E-427A-AE5A-2D745E3A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C3499-AED1-47AA-870F-DCB5766D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96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566738-E1D6-41F4-8EBD-611170AA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2DB8F7-20D0-4B23-B624-653562FD7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687A09-153F-4167-A5A8-172939330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66D73E-FDFA-4F8A-9059-6F6B9D0DB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33FCC6-4356-47E0-A60C-F65F16E01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695697-419D-4488-82D8-46A7CCA1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77F727-3B7A-4CAC-84BF-962F155D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4E8334-E343-4A87-A4E8-BFA88A23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9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6B33DB-03C1-48D9-B276-D99ED25B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9E910C-718E-458B-B6B0-93B175E5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A8EE75-7871-45C8-9350-6B93075F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13E0B8-4237-4557-97CD-FB8369E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03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4A5C6B2-52FC-462D-9411-10F34841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04AB63-4319-45D2-8695-D5A8556E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D9538-04A3-4BEC-91EE-D25E0976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9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CEF59-9B53-4753-BD62-3ACD43BF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AE35D5-3B8A-4431-A4EA-750BA6A8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DA3B87-9479-4335-B752-28298FD8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449669-AA34-47BE-BCCE-9BA3E54C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393D42-3AB9-454B-8C2F-889FE185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DC321-7E69-4416-8A4C-BA83FABB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6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D22EB1-5268-4F14-A9B2-CCED1860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8421357-28C2-4659-8637-8A529F9C6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34E2AD-2343-4864-B338-4FC1910CA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325E17-FE36-4149-9B6C-74417717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D46623-68B9-46E8-9997-9E139B5A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2184BE-7227-4111-923D-7690BCD7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36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65385F6-81AB-496C-AD23-DEC11F89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8BF38F-3F7A-4F5E-8393-B4D7AA0D3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0452D-995A-46A5-928D-D2FD18F68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0C90-621D-4E7E-A651-5FE620C305D5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151160-C44E-452F-8CD2-34739F373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1AE604-AAA6-4193-8BF1-541ABE099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BBA9-9BDA-459A-83F2-5324ACBF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3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jinbango-card.go.jp/apprec/appl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BE9A13-204E-BA1E-9483-2CEC393D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" y="78658"/>
            <a:ext cx="10373761" cy="63377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927698-B602-7BD4-08FA-E55050E476F9}"/>
              </a:ext>
            </a:extLst>
          </p:cNvPr>
          <p:cNvSpPr txBox="1"/>
          <p:nvPr/>
        </p:nvSpPr>
        <p:spPr>
          <a:xfrm>
            <a:off x="934065" y="62939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◆マイナンバーカード総合サイト◆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https://www.kojinbango-card.go.jp/apprec/apply/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B1D779-0097-B368-1BAA-ED6934A4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066" y="6307394"/>
            <a:ext cx="550606" cy="5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B7176AE-143D-898D-5EE2-6BB08838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374382"/>
            <a:ext cx="9442947" cy="557992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AAEE1E-DDA2-C775-6D6E-C166E800C083}"/>
              </a:ext>
            </a:extLst>
          </p:cNvPr>
          <p:cNvSpPr txBox="1"/>
          <p:nvPr/>
        </p:nvSpPr>
        <p:spPr>
          <a:xfrm>
            <a:off x="1190848" y="6264535"/>
            <a:ext cx="830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highlight>
                  <a:srgbClr val="008080"/>
                </a:highlight>
              </a:rPr>
              <a:t>その他、医療機関や薬局の顔認証付きカードリーダーからも申込みできます！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B0AB8FB-EE6A-40A1-8DCF-F8939E746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294" y="6079811"/>
            <a:ext cx="482625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95D16F-EB0C-6D0B-6A83-68FB7463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57" y="67636"/>
            <a:ext cx="9606115" cy="6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E7700E-2CF3-799B-1F8E-B01B68BE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62" y="17854"/>
            <a:ext cx="9562268" cy="67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FFE4FB2C-C5B0-40FD-914C-0EBD4FA76245}" vid="{6F6C1836-4DBE-4A36-8242-AC27101821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0A3F01083D38A4C965296D34F1AD8B2" ma:contentTypeVersion="10" ma:contentTypeDescription="新しいドキュメントを作成します。" ma:contentTypeScope="" ma:versionID="37ef67549a6570e8daa647736faeb3ba">
  <xsd:schema xmlns:xsd="http://www.w3.org/2001/XMLSchema" xmlns:xs="http://www.w3.org/2001/XMLSchema" xmlns:p="http://schemas.microsoft.com/office/2006/metadata/properties" xmlns:ns3="9d16c128-8c15-4adf-a1ed-83ba5516eb08" xmlns:ns4="33321229-b83c-4d8e-ac51-f5689c40dd14" targetNamespace="http://schemas.microsoft.com/office/2006/metadata/properties" ma:root="true" ma:fieldsID="bde86b88068c388159144065586a837c" ns3:_="" ns4:_="">
    <xsd:import namespace="9d16c128-8c15-4adf-a1ed-83ba5516eb08"/>
    <xsd:import namespace="33321229-b83c-4d8e-ac51-f5689c40d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6c128-8c15-4adf-a1ed-83ba5516eb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21229-b83c-4d8e-ac51-f5689c40d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018A7E-7D92-4968-AD48-D87876EDB084}">
  <ds:schemaRefs>
    <ds:schemaRef ds:uri="http://schemas.microsoft.com/office/2006/metadata/properties"/>
    <ds:schemaRef ds:uri="9d16c128-8c15-4adf-a1ed-83ba5516eb0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33321229-b83c-4d8e-ac51-f5689c40dd1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9B5CD7-9C0F-4A1B-B802-950E14843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6c128-8c15-4adf-a1ed-83ba5516eb08"/>
    <ds:schemaRef ds:uri="33321229-b83c-4d8e-ac51-f5689c40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7C218-0502-4A7A-BA1C-5CE5C798E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</TotalTime>
  <Words>35</Words>
  <Application>Microsoft Office PowerPoint</Application>
  <PresentationFormat>ワイド画面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メイリオ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ＡＧ健保:健保:青木啓江</dc:creator>
  <cp:lastModifiedBy>ＡＧ健保:健保:青木啓江</cp:lastModifiedBy>
  <cp:revision>3</cp:revision>
  <dcterms:created xsi:type="dcterms:W3CDTF">2024-10-23T05:28:29Z</dcterms:created>
  <dcterms:modified xsi:type="dcterms:W3CDTF">2024-10-23T07:16:55Z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0x01010000A3F01083D38A4C965296D34F1AD8B2</vt:lpwstr>
  </property>
</Properties>
</file>